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264" r:id="rId5"/>
    <p:sldId id="285" r:id="rId6"/>
    <p:sldId id="284" r:id="rId7"/>
    <p:sldId id="358" r:id="rId8"/>
    <p:sldId id="287" r:id="rId9"/>
    <p:sldId id="359" r:id="rId10"/>
    <p:sldId id="360" r:id="rId11"/>
    <p:sldId id="361" r:id="rId12"/>
    <p:sldId id="362" r:id="rId13"/>
    <p:sldId id="363" r:id="rId1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2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13/07/2022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930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955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6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464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827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05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3287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718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835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270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13/07/2022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13/07/2022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13/07/2022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ABR-2022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131" y="1185830"/>
            <a:ext cx="9982603" cy="284562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131" y="4061253"/>
            <a:ext cx="9982603" cy="266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5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Abril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Não poderia ser diferente esse tratamento nota 1000! </a:t>
            </a:r>
            <a:r>
              <a:rPr lang="pt-BR" sz="1600" dirty="0" smtClean="0"/>
              <a:t>(</a:t>
            </a:r>
            <a:r>
              <a:rPr lang="pt-BR" sz="1600" dirty="0" smtClean="0"/>
              <a:t>Sra. Maria Machado </a:t>
            </a:r>
            <a:r>
              <a:rPr lang="pt-BR" sz="1600" dirty="0" smtClean="0"/>
              <a:t>– Pensionista)</a:t>
            </a:r>
            <a:endParaRPr lang="pt-BR" sz="1600" dirty="0"/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Fui recebida desde o guarda na porta até o meu atendimento ao guichê! </a:t>
            </a:r>
            <a:r>
              <a:rPr lang="pt-BR" sz="1600" dirty="0" smtClean="0"/>
              <a:t>(Sra. </a:t>
            </a:r>
            <a:r>
              <a:rPr lang="pt-BR" sz="1600" dirty="0" smtClean="0"/>
              <a:t>Ana </a:t>
            </a:r>
            <a:r>
              <a:rPr lang="pt-BR" sz="1600" dirty="0" err="1" smtClean="0"/>
              <a:t>Angela</a:t>
            </a:r>
            <a:r>
              <a:rPr lang="pt-BR" sz="1600" dirty="0" smtClean="0"/>
              <a:t> - Pensionista</a:t>
            </a:r>
            <a:r>
              <a:rPr lang="pt-BR" sz="1600" dirty="0" smtClean="0"/>
              <a:t>)</a:t>
            </a:r>
            <a:endParaRPr lang="pt-BR" sz="1600" dirty="0"/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Gostei muito do atendimento, supereficiente, não tenho palavras para agradecer! </a:t>
            </a:r>
            <a:r>
              <a:rPr lang="pt-BR" sz="1700" dirty="0" smtClean="0"/>
              <a:t>(Sra. Maria dos Santos </a:t>
            </a:r>
            <a:r>
              <a:rPr lang="pt-BR" sz="1700" smtClean="0"/>
              <a:t>– </a:t>
            </a:r>
            <a:r>
              <a:rPr lang="pt-BR" sz="1700" smtClean="0"/>
              <a:t>Aposentada)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40344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26469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7985" y="1583142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Abril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2" name="Retângulo Arredondado 11"/>
          <p:cNvSpPr/>
          <p:nvPr/>
        </p:nvSpPr>
        <p:spPr>
          <a:xfrm>
            <a:off x="297985" y="2547810"/>
            <a:ext cx="2949378" cy="115382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Exoneração da Diretora Presidente</a:t>
            </a:r>
            <a:endParaRPr lang="pt-BR" sz="2400" b="1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3539710" y="2778097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Mudanças nos procedimentos da Diretora Presidente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7" name="Retângulo Arredondado 16"/>
          <p:cNvSpPr/>
          <p:nvPr/>
        </p:nvSpPr>
        <p:spPr>
          <a:xfrm>
            <a:off x="7202670" y="2989245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>
                <a:solidFill>
                  <a:schemeClr val="bg1"/>
                </a:solidFill>
              </a:rPr>
              <a:t>Redução da produtividade nos trabalhos executados no âmbito da Amazonprev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72623" y="1913610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010843" y="1845185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  <p:sp>
        <p:nvSpPr>
          <p:cNvPr id="13" name="Retângulo Arredondado 11"/>
          <p:cNvSpPr/>
          <p:nvPr/>
        </p:nvSpPr>
        <p:spPr>
          <a:xfrm>
            <a:off x="297985" y="3819572"/>
            <a:ext cx="2949378" cy="1778585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Números de feriados e pontos facultativos no mês conta 4 (quatro) dias úteis.</a:t>
            </a:r>
            <a:endParaRPr lang="pt-BR" sz="2400" b="1" dirty="0"/>
          </a:p>
        </p:txBody>
      </p:sp>
      <p:sp>
        <p:nvSpPr>
          <p:cNvPr id="16" name="Retângulo Arredondado 14"/>
          <p:cNvSpPr/>
          <p:nvPr/>
        </p:nvSpPr>
        <p:spPr>
          <a:xfrm>
            <a:off x="3605613" y="4164859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Suspensão das atividades</a:t>
            </a:r>
            <a:endParaRPr lang="pt-B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FOCO NO CLIENTE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978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Satisfação dos Clientes em Relação ao Atendimento da </a:t>
            </a:r>
            <a:r>
              <a:rPr lang="pt-BR" sz="2000" b="1" dirty="0" smtClean="0">
                <a:solidFill>
                  <a:srgbClr val="FFFF00"/>
                </a:solidFill>
              </a:rPr>
              <a:t>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533" y="1202306"/>
            <a:ext cx="11429737" cy="258492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533" y="3840944"/>
            <a:ext cx="11429737" cy="2755631"/>
          </a:xfrm>
          <a:prstGeom prst="rect">
            <a:avLst/>
          </a:prstGeom>
        </p:spPr>
      </p:pic>
      <p:sp>
        <p:nvSpPr>
          <p:cNvPr id="10" name="Seta para cima 9"/>
          <p:cNvSpPr/>
          <p:nvPr/>
        </p:nvSpPr>
        <p:spPr>
          <a:xfrm>
            <a:off x="11084262" y="1586120"/>
            <a:ext cx="167951" cy="261257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1014282" y="1807081"/>
            <a:ext cx="4758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/>
              <a:t>90%</a:t>
            </a:r>
            <a:endParaRPr lang="pt-BR" sz="1050" b="1" dirty="0"/>
          </a:p>
        </p:txBody>
      </p:sp>
    </p:spTree>
    <p:extLst>
      <p:ext uri="{BB962C8B-B14F-4D97-AF65-F5344CB8AC3E}">
        <p14:creationId xmlns:p14="http://schemas.microsoft.com/office/powerpoint/2010/main" val="228540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265" y="3810164"/>
            <a:ext cx="10034886" cy="268856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265" y="1085089"/>
            <a:ext cx="10034886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19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09" y="1205626"/>
            <a:ext cx="9961727" cy="275563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1192" y="4051239"/>
            <a:ext cx="8245160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7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“E-OUV/E-SIC”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285" y="2181477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70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99C30C-D4EF-40A1-90A6-0C8077024112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220</Words>
  <Application>Microsoft Office PowerPoint</Application>
  <PresentationFormat>Widescreen</PresentationFormat>
  <Paragraphs>47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Não poderia ser diferente esse tratamento nota 1000! (Sra. Maria Machado – Pensionista)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2022-07-13T17:09:40Z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