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70" r:id="rId8"/>
    <p:sldId id="287" r:id="rId9"/>
    <p:sldId id="375" r:id="rId10"/>
    <p:sldId id="374" r:id="rId11"/>
    <p:sldId id="373" r:id="rId12"/>
    <p:sldId id="372" r:id="rId13"/>
    <p:sldId id="376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26/07/2022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1152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470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60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89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25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329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26/07/2022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26/07/2022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26/07/2022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26/07/2022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JUN-2022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951" y="4101644"/>
            <a:ext cx="8144962" cy="2500649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951" y="1115644"/>
            <a:ext cx="8144962" cy="278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smtClean="0">
                <a:solidFill>
                  <a:srgbClr val="FFFF00"/>
                </a:solidFill>
              </a:rPr>
              <a:t>Junho </a:t>
            </a:r>
            <a:r>
              <a:rPr lang="pt-BR" sz="2400" b="1" dirty="0" smtClean="0">
                <a:solidFill>
                  <a:srgbClr val="FFFF00"/>
                </a:solidFill>
              </a:rPr>
              <a:t>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Pessoas maravilhosas, deveriam ser exemplo para todos os órgãos! </a:t>
            </a:r>
            <a:r>
              <a:rPr lang="pt-BR" sz="1600" dirty="0" smtClean="0"/>
              <a:t>(Sra. </a:t>
            </a:r>
            <a:r>
              <a:rPr lang="pt-BR" sz="1600" dirty="0" err="1" smtClean="0"/>
              <a:t>Arizaneide</a:t>
            </a:r>
            <a:r>
              <a:rPr lang="pt-BR" sz="1600" dirty="0" smtClean="0"/>
              <a:t> Leite </a:t>
            </a:r>
            <a:r>
              <a:rPr lang="pt-BR" sz="1600" smtClean="0"/>
              <a:t>- Aposentada)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Feliz pelo atendimento </a:t>
            </a:r>
            <a:r>
              <a:rPr lang="pt-BR" dirty="0" err="1" smtClean="0"/>
              <a:t>super</a:t>
            </a:r>
            <a:r>
              <a:rPr lang="pt-BR" dirty="0" smtClean="0"/>
              <a:t> competente! </a:t>
            </a:r>
            <a:r>
              <a:rPr lang="pt-BR" sz="1600" dirty="0" smtClean="0"/>
              <a:t>(Sra. Maria do Perpetuo  – Aposentada)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Muito ágil o atendimento! </a:t>
            </a:r>
            <a:r>
              <a:rPr lang="pt-BR" sz="1700" dirty="0" smtClean="0"/>
              <a:t>(Sra. Neusa </a:t>
            </a:r>
            <a:r>
              <a:rPr lang="pt-BR" sz="1700" dirty="0" err="1" smtClean="0"/>
              <a:t>Didia</a:t>
            </a:r>
            <a:r>
              <a:rPr lang="pt-BR" sz="1700" dirty="0" smtClean="0"/>
              <a:t> – Aposentada)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7985" y="1583142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Junho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5" name="Retângulo Arredondado 14"/>
          <p:cNvSpPr/>
          <p:nvPr/>
        </p:nvSpPr>
        <p:spPr>
          <a:xfrm>
            <a:off x="3539710" y="3516205"/>
            <a:ext cx="3304710" cy="1088009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Aumento nas análises dos processos previdenciários. </a:t>
            </a:r>
          </a:p>
        </p:txBody>
      </p:sp>
      <p:sp>
        <p:nvSpPr>
          <p:cNvPr id="17" name="Retângulo Arredondado 16"/>
          <p:cNvSpPr/>
          <p:nvPr/>
        </p:nvSpPr>
        <p:spPr>
          <a:xfrm>
            <a:off x="7202670" y="2989245"/>
            <a:ext cx="3342268" cy="1719618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chemeClr val="bg1"/>
                </a:solidFill>
              </a:rPr>
              <a:t>Alcance dos indicadores previdenciários.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846160" y="1992573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72623" y="1913610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010843" y="1845185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  <p:sp>
        <p:nvSpPr>
          <p:cNvPr id="13" name="Retângulo Arredondado 11"/>
          <p:cNvSpPr/>
          <p:nvPr/>
        </p:nvSpPr>
        <p:spPr>
          <a:xfrm>
            <a:off x="297985" y="2829404"/>
            <a:ext cx="2949378" cy="276875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Execução da ação de alinhamento do sistema de gestão, sendo uma das metas, a redução do estoque de processos previdenciários gerados na pandemia da Covid-19.</a:t>
            </a:r>
          </a:p>
        </p:txBody>
      </p:sp>
    </p:spTree>
    <p:extLst>
      <p:ext uri="{BB962C8B-B14F-4D97-AF65-F5344CB8AC3E}">
        <p14:creationId xmlns:p14="http://schemas.microsoft.com/office/powerpoint/2010/main" val="5900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Satisfação dos Clientes em Relação ao Atendimento da </a:t>
            </a:r>
            <a:r>
              <a:rPr lang="pt-BR" sz="2000" b="1" dirty="0" smtClean="0">
                <a:solidFill>
                  <a:srgbClr val="FFFF00"/>
                </a:solidFill>
              </a:rPr>
              <a:t>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156035"/>
            <a:ext cx="11717528" cy="2584928"/>
          </a:xfrm>
          <a:prstGeom prst="rect">
            <a:avLst/>
          </a:prstGeom>
        </p:spPr>
      </p:pic>
      <p:sp>
        <p:nvSpPr>
          <p:cNvPr id="10" name="Seta para cima 9"/>
          <p:cNvSpPr/>
          <p:nvPr/>
        </p:nvSpPr>
        <p:spPr>
          <a:xfrm>
            <a:off x="11311683" y="1583494"/>
            <a:ext cx="167951" cy="261257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11216409" y="1817774"/>
            <a:ext cx="47586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/>
              <a:t>90%</a:t>
            </a:r>
            <a:endParaRPr lang="pt-BR" sz="1050" b="1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035" y="3863509"/>
            <a:ext cx="11717528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1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991" y="1115644"/>
            <a:ext cx="7297544" cy="275563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706" y="4078272"/>
            <a:ext cx="998611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8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08" y="1185830"/>
            <a:ext cx="9961727" cy="275563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0992" y="4011647"/>
            <a:ext cx="7346317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4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“E-OUV/E-SIC”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9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207</Words>
  <Application>Microsoft Office PowerPoint</Application>
  <PresentationFormat>Widescreen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Pessoas maravilhosas, deveriam ser exemplo para todos os órgãos! (Sra. Arizaneide Leite - Aposentada)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2022-07-26T12:27:05Z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