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33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04/01/2023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608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94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54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078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90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8325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333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162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054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210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43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04/01/2023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04/01/2023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04/01/2023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04/01/2023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NOV-2022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>
                <a:solidFill>
                  <a:schemeClr val="bg1">
                    <a:lumMod val="65000"/>
                  </a:schemeClr>
                </a:solidFill>
              </a:rPr>
              <a:t>PRO GESTÃO</a:t>
            </a:r>
          </a:p>
        </p:txBody>
      </p:sp>
    </p:spTree>
    <p:extLst>
      <p:ext uri="{BB962C8B-B14F-4D97-AF65-F5344CB8AC3E}">
        <p14:creationId xmlns:p14="http://schemas.microsoft.com/office/powerpoint/2010/main" val="1657017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1703682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3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4665" y="1185830"/>
            <a:ext cx="8144962" cy="2743619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4665" y="4044778"/>
            <a:ext cx="8144962" cy="273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2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Elogio ao Atendimento</a:t>
            </a:r>
            <a:r>
              <a:rPr lang="pt-BR" sz="2400" b="1" dirty="0">
                <a:solidFill>
                  <a:srgbClr val="FFFF00"/>
                </a:solidFill>
              </a:rPr>
              <a:t> </a:t>
            </a:r>
            <a:r>
              <a:rPr lang="pt-BR" sz="2400" b="1" dirty="0" smtClean="0">
                <a:solidFill>
                  <a:srgbClr val="FFFF00"/>
                </a:solidFill>
              </a:rPr>
              <a:t> Novembro de </a:t>
            </a:r>
            <a:r>
              <a:rPr lang="pt-BR" sz="2400" b="1" dirty="0">
                <a:solidFill>
                  <a:srgbClr val="FFFF00"/>
                </a:solidFill>
              </a:rPr>
              <a:t>2022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Atendimento excelente e rápido, problemas resolvidos, instalações confortáveis e bem climatizado!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(Sr. Iran Viana Oliveira-Aposentado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Excelente atendimento. Parabéns.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(Sr. Hélcio da silva Maia–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Aposentado)     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Excelente atendimento por parte do funcionário Gabriel Gomes!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(Sra.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Iracema Santos Sampaio–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Aposentada)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chemeClr val="bg1"/>
                </a:solidFill>
              </a:rPr>
              <a:t>CONTEXTO ORGANIZACIONAL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95695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Novembro </a:t>
            </a:r>
            <a:r>
              <a:rPr lang="pt-BR" sz="2400" b="1" dirty="0">
                <a:solidFill>
                  <a:srgbClr val="FFFF00"/>
                </a:solidFill>
              </a:rPr>
              <a:t>de 2022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15" name="Retângulo Arredondado 14"/>
          <p:cNvSpPr/>
          <p:nvPr/>
        </p:nvSpPr>
        <p:spPr>
          <a:xfrm>
            <a:off x="3539710" y="3516205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7" name="Retângulo Arredondado 16"/>
          <p:cNvSpPr/>
          <p:nvPr/>
        </p:nvSpPr>
        <p:spPr>
          <a:xfrm>
            <a:off x="7196104" y="3031109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CAUSA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EFEITO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CONSEQUÊNCIA</a:t>
            </a:r>
          </a:p>
        </p:txBody>
      </p:sp>
      <p:sp>
        <p:nvSpPr>
          <p:cNvPr id="13" name="Retângulo Arredondado 11"/>
          <p:cNvSpPr/>
          <p:nvPr/>
        </p:nvSpPr>
        <p:spPr>
          <a:xfrm>
            <a:off x="297985" y="2829404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/>
          </a:p>
        </p:txBody>
      </p:sp>
      <p:sp>
        <p:nvSpPr>
          <p:cNvPr id="14" name="Retângulo Arredondado 11"/>
          <p:cNvSpPr/>
          <p:nvPr/>
        </p:nvSpPr>
        <p:spPr>
          <a:xfrm>
            <a:off x="297985" y="2771336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Execução da ação de alinhamento do sistema de gestão, sendo uma das metas, a redução do estoque de processos previdenciários gerados na pandemia da </a:t>
            </a:r>
            <a:r>
              <a:rPr lang="pt-BR" sz="2000" b="1" dirty="0" smtClean="0"/>
              <a:t>Covid-19.</a:t>
            </a:r>
            <a:endParaRPr lang="pt-BR" sz="2000" b="1" dirty="0"/>
          </a:p>
        </p:txBody>
      </p:sp>
      <p:sp>
        <p:nvSpPr>
          <p:cNvPr id="16" name="Retângulo Arredondado 14"/>
          <p:cNvSpPr/>
          <p:nvPr/>
        </p:nvSpPr>
        <p:spPr>
          <a:xfrm>
            <a:off x="3539710" y="3012913"/>
            <a:ext cx="3304710" cy="175601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Aumento nas análises dos processos previdenciários;</a:t>
            </a:r>
          </a:p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Erros de tramitação e falha de gestão de </a:t>
            </a:r>
            <a:r>
              <a:rPr lang="pt-BR" sz="2000" b="1" smtClean="0">
                <a:solidFill>
                  <a:schemeClr val="tx1"/>
                </a:solidFill>
              </a:rPr>
              <a:t>tempo na </a:t>
            </a:r>
            <a:r>
              <a:rPr lang="pt-BR" sz="2000" b="1" dirty="0" smtClean="0">
                <a:solidFill>
                  <a:schemeClr val="tx1"/>
                </a:solidFill>
              </a:rPr>
              <a:t>análise processual.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22" name="Retângulo Arredondado 16"/>
          <p:cNvSpPr/>
          <p:nvPr/>
        </p:nvSpPr>
        <p:spPr>
          <a:xfrm>
            <a:off x="7196104" y="3110633"/>
            <a:ext cx="3342268" cy="156057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Perca de indicadores previdenciários.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57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5627" y="70186"/>
            <a:ext cx="889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Legislação Aplicável à Amazonprev</a:t>
            </a:r>
            <a:endParaRPr lang="pt-BR" sz="1600" dirty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2957" y="2721146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houve nenhuma legislação aplicável no mês de outubro.</a:t>
            </a:r>
          </a:p>
        </p:txBody>
      </p:sp>
    </p:spTree>
    <p:extLst>
      <p:ext uri="{BB962C8B-B14F-4D97-AF65-F5344CB8AC3E}">
        <p14:creationId xmlns:p14="http://schemas.microsoft.com/office/powerpoint/2010/main" val="19636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chemeClr val="bg1"/>
                </a:solidFill>
              </a:rPr>
              <a:t>FOCO NO CLIENTE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289510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35" y="1353941"/>
            <a:ext cx="11723624" cy="258492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76050" y="1423601"/>
            <a:ext cx="481183" cy="59467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035" y="4008529"/>
            <a:ext cx="11723624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5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946" y="1276827"/>
            <a:ext cx="7291448" cy="275563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7029" y="4106034"/>
            <a:ext cx="9992210" cy="26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38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135" y="1231191"/>
            <a:ext cx="10101948" cy="275563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135" y="4102369"/>
            <a:ext cx="10101948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62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99C30C-D4EF-40A1-90A6-0C8077024112}">
  <ds:schemaRefs>
    <ds:schemaRef ds:uri="http://schemas.microsoft.com/office/2006/documentManagement/types"/>
    <ds:schemaRef ds:uri="16c05727-aa75-4e4a-9b5f-8a80a1165891"/>
    <ds:schemaRef ds:uri="http://purl.org/dc/terms/"/>
    <ds:schemaRef ds:uri="71af3243-3dd4-4a8d-8c0d-dd76da1f02a5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243</Words>
  <Application>Microsoft Office PowerPoint</Application>
  <PresentationFormat>Widescreen</PresentationFormat>
  <Paragraphs>49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Atendimento excelente e rápido, problemas resolvidos, instalações confortáveis e bem climatizado! (Sr. Iran Viana Oliveira-Aposentado)  </vt:lpstr>
      <vt:lpstr>Apresentação do PowerPoint</vt:lpstr>
      <vt:lpstr>Apresentação do PowerPoint</vt:lpstr>
      <vt:lpstr>Não houve nenhuma legislação aplicável no mês de outubro.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2023-01-04T13:34:11Z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