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358" r:id="rId5"/>
    <p:sldId id="359" r:id="rId6"/>
    <p:sldId id="360" r:id="rId7"/>
    <p:sldId id="361" r:id="rId8"/>
    <p:sldId id="287" r:id="rId9"/>
    <p:sldId id="362" r:id="rId10"/>
    <p:sldId id="363" r:id="rId11"/>
    <p:sldId id="364" r:id="rId12"/>
    <p:sldId id="365" r:id="rId13"/>
    <p:sldId id="366" r:id="rId1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42" y="12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04/01/2023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9744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030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889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135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419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05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717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948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530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952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04/01/2023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04/01/2023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04/01/2023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SET-2022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7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9292" y="1185830"/>
            <a:ext cx="8144962" cy="2710667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9292" y="3966683"/>
            <a:ext cx="8144962" cy="281764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7789" y="3409671"/>
            <a:ext cx="5401158" cy="26931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4870" y="3418859"/>
            <a:ext cx="5401158" cy="26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  <a:r>
              <a:rPr lang="pt-BR" sz="2400" b="1" dirty="0" smtClean="0">
                <a:solidFill>
                  <a:srgbClr val="FFFF00"/>
                </a:solidFill>
              </a:rPr>
              <a:t> Setembro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Quero parabenizar a Amazonprev pelo carinho recebido pelos funcionários, em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especia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Ana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Athaide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nota 1000, esclareceu todas as minhas dúvidas.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(Sr. Francisco Vasconcelos - Aposentado) 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Declaro que neste dia fui atendido pela recepcionista com muita eficiência e excelente atenção, minha nota é 10!</a:t>
            </a:r>
            <a:b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(Sr. Jorge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Antonio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Aposentado)     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Gostei do atendimento do atendente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Libenilto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Júnior,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Parabens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pelo seu atendimento!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(Sra.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Glaucionne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Ponte – Aposentada)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4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49637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7985" y="1583142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Setembro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5" name="Retângulo Arredondado 14"/>
          <p:cNvSpPr/>
          <p:nvPr/>
        </p:nvSpPr>
        <p:spPr>
          <a:xfrm>
            <a:off x="3539710" y="3516205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7" name="Retângulo Arredondado 16"/>
          <p:cNvSpPr/>
          <p:nvPr/>
        </p:nvSpPr>
        <p:spPr>
          <a:xfrm>
            <a:off x="7202670" y="2989245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72623" y="1913610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010843" y="1845185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  <p:sp>
        <p:nvSpPr>
          <p:cNvPr id="13" name="Retângulo Arredondado 11"/>
          <p:cNvSpPr/>
          <p:nvPr/>
        </p:nvSpPr>
        <p:spPr>
          <a:xfrm>
            <a:off x="297985" y="2829404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/>
          </a:p>
        </p:txBody>
      </p:sp>
      <p:sp>
        <p:nvSpPr>
          <p:cNvPr id="14" name="Retângulo Arredondado 11"/>
          <p:cNvSpPr/>
          <p:nvPr/>
        </p:nvSpPr>
        <p:spPr>
          <a:xfrm>
            <a:off x="297985" y="2829403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Execução da ação de alinhamento do sistema de gestão, sendo uma das metas, a redução do estoque de processos previdenciários gerados na pandemia da Covid-19;</a:t>
            </a:r>
            <a:endParaRPr lang="pt-BR" sz="2000" b="1" dirty="0"/>
          </a:p>
        </p:txBody>
      </p:sp>
      <p:sp>
        <p:nvSpPr>
          <p:cNvPr id="16" name="Retângulo Arredondado 14"/>
          <p:cNvSpPr/>
          <p:nvPr/>
        </p:nvSpPr>
        <p:spPr>
          <a:xfrm>
            <a:off x="3539710" y="3516204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Aumento nas análises dos processos previdenciários;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22" name="Retângulo Arredondado 16"/>
          <p:cNvSpPr/>
          <p:nvPr/>
        </p:nvSpPr>
        <p:spPr>
          <a:xfrm>
            <a:off x="7202670" y="2989245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Alcance dos indicadores previdenciários.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9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FOCO NO CLIENTE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978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Satisfação dos Clientes em Relação ao Atendimento da </a:t>
            </a:r>
            <a:r>
              <a:rPr lang="pt-BR" sz="2000" b="1" dirty="0" smtClean="0">
                <a:solidFill>
                  <a:srgbClr val="FFFF00"/>
                </a:solidFill>
              </a:rPr>
              <a:t>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810" y="3840944"/>
            <a:ext cx="11723624" cy="275563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810" y="1185830"/>
            <a:ext cx="11723624" cy="258492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61575" y="1357396"/>
            <a:ext cx="646232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60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5033" y="1226221"/>
            <a:ext cx="7291448" cy="2755631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987" y="4011647"/>
            <a:ext cx="9992210" cy="26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026" y="2051184"/>
            <a:ext cx="10101948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“E-OUV/E-SIC”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2" y="1703682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7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99C30C-D4EF-40A1-90A6-0C8077024112}">
  <ds:schemaRefs>
    <ds:schemaRef ds:uri="16c05727-aa75-4e4a-9b5f-8a80a1165891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71af3243-3dd4-4a8d-8c0d-dd76da1f02a5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233</Words>
  <Application>Microsoft Office PowerPoint</Application>
  <PresentationFormat>Widescreen</PresentationFormat>
  <Paragraphs>44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Quero parabenizar a Amazonprev pelo carinho recebido pelos funcionários, em especia a Ana Athaide, nota 1000, esclareceu todas as minhas dúvidas. (Sr. Francisco Vasconcelos - Aposentado)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2023-01-04T13:30:25Z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