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9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133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82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34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2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42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31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40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4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86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94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78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09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B648-1E08-4FDC-8B80-9364330526E6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93F2-1AEA-49EA-91D3-02EA57A758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12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83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9915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660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778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071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950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766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9058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940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60358"/>
          </a:xfrm>
        </p:spPr>
      </p:pic>
    </p:spTree>
    <p:extLst>
      <p:ext uri="{BB962C8B-B14F-4D97-AF65-F5344CB8AC3E}">
        <p14:creationId xmlns:p14="http://schemas.microsoft.com/office/powerpoint/2010/main" val="338860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554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88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4551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309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846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112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44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</p:spPr>
      </p:pic>
    </p:spTree>
    <p:extLst>
      <p:ext uri="{BB962C8B-B14F-4D97-AF65-F5344CB8AC3E}">
        <p14:creationId xmlns:p14="http://schemas.microsoft.com/office/powerpoint/2010/main" val="15541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7536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08589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Caio Chagas Perdiz</dc:creator>
  <cp:lastModifiedBy>Matheus Caio Chagas Perdiz</cp:lastModifiedBy>
  <cp:revision>2</cp:revision>
  <dcterms:created xsi:type="dcterms:W3CDTF">2021-06-22T13:47:45Z</dcterms:created>
  <dcterms:modified xsi:type="dcterms:W3CDTF">2021-06-22T13:57:24Z</dcterms:modified>
</cp:coreProperties>
</file>