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5" r:id="rId22"/>
    <p:sldId id="277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9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69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30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38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902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83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196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50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10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93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346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C1FE-429E-4FD2-91BE-6D140F15E80C}" type="datetimeFigureOut">
              <a:rPr lang="pt-BR" smtClean="0"/>
              <a:t>17/05/2022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F7768-E03C-46C4-87AA-E9597207C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07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11813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87103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54137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37820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17223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61553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42416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63178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14586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97346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9611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89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1"/>
          </a:xfrm>
        </p:spPr>
      </p:pic>
    </p:spTree>
    <p:extLst>
      <p:ext uri="{BB962C8B-B14F-4D97-AF65-F5344CB8AC3E}">
        <p14:creationId xmlns:p14="http://schemas.microsoft.com/office/powerpoint/2010/main" val="2635265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68534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27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2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9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91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5100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41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1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652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Thalia Mirela Gonçalves</dc:creator>
  <cp:lastModifiedBy>Thalia Mirela Gonçalves</cp:lastModifiedBy>
  <cp:revision>6</cp:revision>
  <dcterms:created xsi:type="dcterms:W3CDTF">2022-05-03T17:40:32Z</dcterms:created>
  <dcterms:modified xsi:type="dcterms:W3CDTF">2022-05-17T14:08:40Z</dcterms:modified>
</cp:coreProperties>
</file>